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1" r:id="rId2"/>
    <p:sldId id="264" r:id="rId3"/>
    <p:sldId id="262" r:id="rId4"/>
    <p:sldId id="265" r:id="rId5"/>
    <p:sldId id="266" r:id="rId6"/>
    <p:sldId id="263" r:id="rId7"/>
    <p:sldId id="267" r:id="rId8"/>
    <p:sldId id="268" r:id="rId9"/>
    <p:sldId id="269" r:id="rId10"/>
    <p:sldId id="270" r:id="rId11"/>
    <p:sldId id="271" r:id="rId12"/>
    <p:sldId id="272" r:id="rId13"/>
    <p:sldId id="273" r:id="rId14"/>
    <p:sldId id="275" r:id="rId15"/>
    <p:sldId id="276" r:id="rId16"/>
    <p:sldId id="277" r:id="rId17"/>
    <p:sldId id="279" r:id="rId18"/>
    <p:sldId id="280" r:id="rId19"/>
    <p:sldId id="281" r:id="rId20"/>
    <p:sldId id="282" r:id="rId21"/>
    <p:sldId id="283" r:id="rId22"/>
  </p:sldIdLst>
  <p:sldSz cx="9144000" cy="6858000" type="screen4x3"/>
  <p:notesSz cx="6858000" cy="9144000"/>
  <p:custDataLst>
    <p:tags r:id="rId23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0066"/>
    <a:srgbClr val="D20409"/>
    <a:srgbClr val="FF85FF"/>
    <a:srgbClr val="FF8FFF"/>
    <a:srgbClr val="FF9999"/>
    <a:srgbClr val="FE86C5"/>
    <a:srgbClr val="FF99CC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3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CF109-A213-436E-8956-3DA9A1F62D9D}" type="datetimeFigureOut">
              <a:rPr lang="ru-RU" smtClean="0"/>
              <a:pPr/>
              <a:t>15.12.2019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4981E326-8DD7-4375-8B7F-15A858C439F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CF109-A213-436E-8956-3DA9A1F62D9D}" type="datetimeFigureOut">
              <a:rPr lang="ru-RU" smtClean="0"/>
              <a:pPr/>
              <a:t>15.12.2019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81E326-8DD7-4375-8B7F-15A858C439F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CF109-A213-436E-8956-3DA9A1F62D9D}" type="datetimeFigureOut">
              <a:rPr lang="ru-RU" smtClean="0"/>
              <a:pPr/>
              <a:t>15.12.2019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81E326-8DD7-4375-8B7F-15A858C439F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CF109-A213-436E-8956-3DA9A1F62D9D}" type="datetimeFigureOut">
              <a:rPr lang="ru-RU" smtClean="0"/>
              <a:pPr/>
              <a:t>15.12.2019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4981E326-8DD7-4375-8B7F-15A858C439F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CF109-A213-436E-8956-3DA9A1F62D9D}" type="datetimeFigureOut">
              <a:rPr lang="ru-RU" smtClean="0"/>
              <a:pPr/>
              <a:t>15.12.2019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81E326-8DD7-4375-8B7F-15A858C439F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CF109-A213-436E-8956-3DA9A1F62D9D}" type="datetimeFigureOut">
              <a:rPr lang="ru-RU" smtClean="0"/>
              <a:pPr/>
              <a:t>15.12.2019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81E326-8DD7-4375-8B7F-15A858C439F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CF109-A213-436E-8956-3DA9A1F62D9D}" type="datetimeFigureOut">
              <a:rPr lang="ru-RU" smtClean="0"/>
              <a:pPr/>
              <a:t>15.12.2019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4981E326-8DD7-4375-8B7F-15A858C439F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CF109-A213-436E-8956-3DA9A1F62D9D}" type="datetimeFigureOut">
              <a:rPr lang="ru-RU" smtClean="0"/>
              <a:pPr/>
              <a:t>15.12.2019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81E326-8DD7-4375-8B7F-15A858C439F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CF109-A213-436E-8956-3DA9A1F62D9D}" type="datetimeFigureOut">
              <a:rPr lang="ru-RU" smtClean="0"/>
              <a:pPr/>
              <a:t>15.12.2019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81E326-8DD7-4375-8B7F-15A858C439F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CF109-A213-436E-8956-3DA9A1F62D9D}" type="datetimeFigureOut">
              <a:rPr lang="ru-RU" smtClean="0"/>
              <a:pPr/>
              <a:t>15.12.2019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81E326-8DD7-4375-8B7F-15A858C439F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CF109-A213-436E-8956-3DA9A1F62D9D}" type="datetimeFigureOut">
              <a:rPr lang="ru-RU" smtClean="0"/>
              <a:pPr/>
              <a:t>15.12.2019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81E326-8DD7-4375-8B7F-15A858C439F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084CF109-A213-436E-8956-3DA9A1F62D9D}" type="datetimeFigureOut">
              <a:rPr lang="ru-RU" smtClean="0"/>
              <a:pPr/>
              <a:t>15.12.2019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4981E326-8DD7-4375-8B7F-15A858C439F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85720" y="214290"/>
            <a:ext cx="8643998" cy="785818"/>
          </a:xfrm>
        </p:spPr>
        <p:txBody>
          <a:bodyPr>
            <a:noAutofit/>
          </a:bodyPr>
          <a:lstStyle/>
          <a:p>
            <a:pPr algn="ctr"/>
            <a:r>
              <a:rPr lang="ru-RU" sz="1600" b="1" dirty="0" smtClean="0">
                <a:ln>
                  <a:solidFill>
                    <a:srgbClr val="660066"/>
                  </a:solidFill>
                </a:ln>
                <a:solidFill>
                  <a:srgbClr val="660066"/>
                </a:solidFill>
                <a:latin typeface="Georgia" pitchFamily="18" charset="0"/>
                <a:cs typeface="Times New Roman" pitchFamily="18" charset="0"/>
              </a:rPr>
              <a:t>Муниципальное  дошкольное образовательное   учреждение </a:t>
            </a:r>
            <a:br>
              <a:rPr lang="ru-RU" sz="1600" b="1" dirty="0" smtClean="0">
                <a:ln>
                  <a:solidFill>
                    <a:srgbClr val="660066"/>
                  </a:solidFill>
                </a:ln>
                <a:solidFill>
                  <a:srgbClr val="660066"/>
                </a:solidFill>
                <a:latin typeface="Georgia" pitchFamily="18" charset="0"/>
                <a:cs typeface="Times New Roman" pitchFamily="18" charset="0"/>
              </a:rPr>
            </a:br>
            <a:r>
              <a:rPr lang="ru-RU" sz="1600" b="1" dirty="0" smtClean="0">
                <a:ln>
                  <a:solidFill>
                    <a:srgbClr val="660066"/>
                  </a:solidFill>
                </a:ln>
                <a:solidFill>
                  <a:srgbClr val="660066"/>
                </a:solidFill>
                <a:latin typeface="Georgia" pitchFamily="18" charset="0"/>
                <a:cs typeface="Times New Roman" pitchFamily="18" charset="0"/>
              </a:rPr>
              <a:t>«Детский   сад   комбинированного  вида №1»</a:t>
            </a:r>
            <a:endParaRPr lang="ru-RU" sz="1600" b="1" dirty="0">
              <a:ln>
                <a:solidFill>
                  <a:srgbClr val="660066"/>
                </a:solidFill>
              </a:ln>
              <a:solidFill>
                <a:srgbClr val="660066"/>
              </a:solidFill>
              <a:latin typeface="Georgia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28728" y="4071942"/>
            <a:ext cx="7463752" cy="2286016"/>
          </a:xfrm>
        </p:spPr>
        <p:txBody>
          <a:bodyPr>
            <a:noAutofit/>
          </a:bodyPr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Georgia" pitchFamily="18" charset="0"/>
                <a:cs typeface="Times New Roman" pitchFamily="18" charset="0"/>
              </a:rPr>
              <a:t>           Творческий проект на тему:</a:t>
            </a:r>
          </a:p>
          <a:p>
            <a:pPr algn="ctr"/>
            <a:endParaRPr lang="ru-RU" sz="2000" b="1" dirty="0" smtClean="0">
              <a:solidFill>
                <a:srgbClr val="C00000"/>
              </a:solidFill>
              <a:latin typeface="Georgia" pitchFamily="18" charset="0"/>
              <a:cs typeface="Times New Roman" pitchFamily="18" charset="0"/>
            </a:endParaRPr>
          </a:p>
          <a:p>
            <a:pPr algn="ctr"/>
            <a:r>
              <a:rPr lang="ru-RU" b="1" i="1" dirty="0" smtClean="0">
                <a:solidFill>
                  <a:srgbClr val="C00000"/>
                </a:solidFill>
                <a:latin typeface="Georgia" pitchFamily="18" charset="0"/>
                <a:cs typeface="Times New Roman" pitchFamily="18" charset="0"/>
              </a:rPr>
              <a:t>«Возможно  ли  создать  мультфильм совместно  с  детьми?»</a:t>
            </a:r>
          </a:p>
          <a:p>
            <a:pPr algn="r"/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Выполнила: </a:t>
            </a:r>
          </a:p>
          <a:p>
            <a:pPr algn="r"/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Елена Михайловна Афанасьева</a:t>
            </a:r>
            <a:endParaRPr lang="ru-RU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admin\Desktop\Проект. Мышонок\IMG-53ffc18ac23bc2bd9b24a5475c6c7263-V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1071546"/>
            <a:ext cx="8763062" cy="4929222"/>
          </a:xfrm>
          <a:prstGeom prst="rect">
            <a:avLst/>
          </a:prstGeom>
          <a:noFill/>
        </p:spPr>
      </p:pic>
      <p:pic>
        <p:nvPicPr>
          <p:cNvPr id="12292" name="Picture 4" descr="https://fsd.multiurok.ru/html/2019/04/08/s_5cab3929972c7/1134750_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2071670" cy="245732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admin\Desktop\Проект. Мышонок\IMG-08b52e2e7874927e989b24987c47d69c-V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1000108"/>
            <a:ext cx="8763061" cy="4929222"/>
          </a:xfrm>
          <a:prstGeom prst="rect">
            <a:avLst/>
          </a:prstGeom>
          <a:noFill/>
        </p:spPr>
      </p:pic>
      <p:pic>
        <p:nvPicPr>
          <p:cNvPr id="11268" name="Picture 4" descr="https://fsd.multiurok.ru/html/2019/04/08/s_5cab3929972c7/1134750_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72775" y="0"/>
            <a:ext cx="1871225" cy="2219562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pull dir="l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 descr="C:\Users\admin\Desktop\Проект. Мышонок\IMG-92fd810c778bc4bd3c5d2b1b50d631ed-V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1643050"/>
            <a:ext cx="8255015" cy="4643446"/>
          </a:xfrm>
          <a:prstGeom prst="rect">
            <a:avLst/>
          </a:prstGeom>
          <a:noFill/>
        </p:spPr>
      </p:pic>
      <p:pic>
        <p:nvPicPr>
          <p:cNvPr id="4" name="Picture 4" descr="https://fsd.multiurok.ru/html/2019/04/08/s_5cab3929972c7/1134750_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72775" y="0"/>
            <a:ext cx="1871225" cy="2219562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hecker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admin\Desktop\Проект. Мышонок\IMG-f0bad6e61826ff083ca50d09fb66fedf-V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1714488"/>
            <a:ext cx="8429684" cy="4741697"/>
          </a:xfrm>
          <a:prstGeom prst="rect">
            <a:avLst/>
          </a:prstGeom>
          <a:noFill/>
        </p:spPr>
      </p:pic>
      <p:pic>
        <p:nvPicPr>
          <p:cNvPr id="9220" name="Picture 4" descr="https://i.artfile.me/wallpaper/21-07-2017/3102x1698/prazdnichnye-vektornaya-grafika--novyj-g-1196864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14282" y="0"/>
            <a:ext cx="4357685" cy="2139795"/>
          </a:xfrm>
          <a:prstGeom prst="rect">
            <a:avLst/>
          </a:prstGeom>
          <a:noFill/>
        </p:spPr>
      </p:pic>
      <p:pic>
        <p:nvPicPr>
          <p:cNvPr id="7" name="Picture 4" descr="https://i.artfile.me/wallpaper/21-07-2017/3102x1698/prazdnichnye-vektornaya-grafika--novyj-g-1196864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flipH="1">
            <a:off x="4572000" y="0"/>
            <a:ext cx="4364448" cy="2143116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4" name="Picture 6" descr="C:\Users\admin\Desktop\Проект. Мышонок\IMG-08b52e2e7874927e989b24987c47d69c-V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1000108"/>
            <a:ext cx="8636060" cy="4857784"/>
          </a:xfrm>
          <a:prstGeom prst="rect">
            <a:avLst/>
          </a:prstGeom>
          <a:noFill/>
        </p:spPr>
      </p:pic>
      <p:pic>
        <p:nvPicPr>
          <p:cNvPr id="4" name="Picture 4" descr="https://fsd.multiurok.ru/html/2019/04/08/s_5cab3929972c7/1134750_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72775" y="0"/>
            <a:ext cx="1871225" cy="2219562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pull dir="ld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5715016"/>
            <a:ext cx="8610600" cy="577834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Запись голосов детей для озвучивания героев сказки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Содержимое 6" descr="20191209_122424.jpg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-200412" y="1200487"/>
            <a:ext cx="5214974" cy="3956959"/>
          </a:xfrm>
        </p:spPr>
      </p:pic>
      <p:pic>
        <p:nvPicPr>
          <p:cNvPr id="8" name="Содержимое 7" descr="20191209_122445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 rot="5400000">
            <a:off x="4054075" y="1160843"/>
            <a:ext cx="5286412" cy="3964811"/>
          </a:xfrm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20191209_122405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-364958" y="1382893"/>
            <a:ext cx="5348291" cy="4011218"/>
          </a:xfrm>
        </p:spPr>
      </p:pic>
      <p:pic>
        <p:nvPicPr>
          <p:cNvPr id="6" name="Содержимое 5" descr="20191209_122447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 rot="5400000">
            <a:off x="4179091" y="1383474"/>
            <a:ext cx="5429287" cy="4071966"/>
          </a:xfrm>
        </p:spPr>
      </p:pic>
    </p:spTree>
  </p:cSld>
  <p:clrMapOvr>
    <a:masterClrMapping/>
  </p:clrMapOvr>
  <p:transition spd="slow">
    <p:diamond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20191210_085740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t="20370" b="1515"/>
          <a:stretch>
            <a:fillRect/>
          </a:stretch>
        </p:blipFill>
        <p:spPr>
          <a:xfrm>
            <a:off x="714348" y="1142984"/>
            <a:ext cx="7560111" cy="44291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57356" y="5715016"/>
            <a:ext cx="5357850" cy="928694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Делюсь опытом с коллегами по созданию мультфильма «Сказка о добром мышонке».</a:t>
            </a:r>
            <a:endParaRPr lang="ru-RU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https://im0-tub-ru.yandex.net/i?id=6dbf004bf017deeeafe4bf28a174737c-l&amp;n=1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357222" y="0"/>
            <a:ext cx="2608145" cy="2608145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20191210_085807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t="21453" b="1515"/>
          <a:stretch>
            <a:fillRect/>
          </a:stretch>
        </p:blipFill>
        <p:spPr>
          <a:xfrm>
            <a:off x="785786" y="1285860"/>
            <a:ext cx="7643866" cy="4416167"/>
          </a:xfrm>
        </p:spPr>
      </p:pic>
      <p:pic>
        <p:nvPicPr>
          <p:cNvPr id="6" name="Picture 2" descr="https://im0-tub-ru.yandex.net/i?id=6dbf004bf017deeeafe4bf28a174737c-l&amp;n=1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357222" y="0"/>
            <a:ext cx="2608145" cy="2608145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trips dir="ld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28794" y="5786454"/>
            <a:ext cx="6357982" cy="642942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Показ мультфильма ребятам  других групп</a:t>
            </a:r>
            <a:endParaRPr lang="ru-RU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20191210_110600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t="21767" r="8868" b="12415"/>
          <a:stretch>
            <a:fillRect/>
          </a:stretch>
        </p:blipFill>
        <p:spPr>
          <a:xfrm>
            <a:off x="214282" y="1000108"/>
            <a:ext cx="8704445" cy="4714908"/>
          </a:xfrm>
        </p:spPr>
      </p:pic>
      <p:pic>
        <p:nvPicPr>
          <p:cNvPr id="6" name="Picture 2" descr="https://im0-tub-ru.yandex.net/i?id=6dbf004bf017deeeafe4bf28a174737c-l&amp;n=1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357222" y="0"/>
            <a:ext cx="2608145" cy="2608145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trips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000" t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71472" y="1142984"/>
            <a:ext cx="8229600" cy="5300381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Цель: 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Создание мультфильма «Сказка о добром мышонке»</a:t>
            </a:r>
          </a:p>
          <a:p>
            <a:pPr>
              <a:buNone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Продукт: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мультипликационный фильм</a:t>
            </a:r>
          </a:p>
          <a:p>
            <a:pPr>
              <a:buNone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Актуальность данного проекта: </a:t>
            </a:r>
          </a:p>
          <a:p>
            <a:pPr algn="just">
              <a:buNone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Мультипликация в образовательном процессе – это новый универсальный многогранный способ развития ребенка в современном  визуальном и информационно насыщенном мире.</a:t>
            </a:r>
          </a:p>
          <a:p>
            <a:pPr algn="just"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Уже давно психологи и педагоги единогласно утверждают, что совместное творчество детей и взрослых формирует доверительные отношения между ними, оказывает положительное влияние на развитие ребенка и приучает его сотрудничать. Творческий процесс стимулирует всестороннее развитие ребенка. Совершенствуются моторные навыки, формируется воображение, раскрывается творческий потенциал. Помимо этого, совместная творческая деятельность – это интересное и увлекательное время препровождение.</a:t>
            </a:r>
          </a:p>
          <a:p>
            <a:pPr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20191210_103554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t="1515" b="1515"/>
          <a:stretch>
            <a:fillRect/>
          </a:stretch>
        </p:blipFill>
        <p:spPr>
          <a:xfrm>
            <a:off x="571472" y="357166"/>
            <a:ext cx="8054635" cy="5857916"/>
          </a:xfrm>
        </p:spPr>
      </p:pic>
    </p:spTree>
  </p:cSld>
  <p:clrMapOvr>
    <a:masterClrMapping/>
  </p:clrMapOvr>
  <p:transition spd="slow">
    <p:pull dir="ru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st3.depositphotos.com/1029215/16703/v/950/depositphotos_167035496-stock-illustration-golden-christmas-design-with-red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42910" y="2214554"/>
            <a:ext cx="8053414" cy="1500198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rgbClr val="D20409"/>
                </a:solidFill>
                <a:latin typeface="Times New Roman" pitchFamily="18" charset="0"/>
                <a:cs typeface="Times New Roman" pitchFamily="18" charset="0"/>
              </a:rPr>
              <a:t>СПАСИБО </a:t>
            </a:r>
          </a:p>
          <a:p>
            <a:pPr algn="ctr"/>
            <a:r>
              <a:rPr lang="ru-RU" sz="3600" b="1" dirty="0" smtClean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rgbClr val="D20409"/>
                </a:solidFill>
                <a:latin typeface="Times New Roman" pitchFamily="18" charset="0"/>
                <a:cs typeface="Times New Roman" pitchFamily="18" charset="0"/>
              </a:rPr>
              <a:t>ЗА  ВНИМАНИЕ!</a:t>
            </a:r>
            <a:endParaRPr lang="ru-RU" sz="3600" b="1" dirty="0">
              <a:ln>
                <a:solidFill>
                  <a:schemeClr val="accent3">
                    <a:lumMod val="75000"/>
                  </a:schemeClr>
                </a:solidFill>
              </a:ln>
              <a:solidFill>
                <a:srgbClr val="D2040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6" descr="https://s1.1zoom.me/big0/54/White_background_Balls_Star_decoration_Gifts_558491_1280x910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143372" y="3302865"/>
            <a:ext cx="5000628" cy="3555135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755576" y="5805264"/>
            <a:ext cx="7772400" cy="71400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Обсуждение предстоящего нового года, символа года и возможности реализации мультфильма совместно с ребятами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admin\Desktop\Проект. Мышонок\IMG-4e727987e6fafb8cad9807db8132715f-V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58" y="285728"/>
            <a:ext cx="8572560" cy="48220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285728"/>
            <a:ext cx="8686800" cy="428628"/>
          </a:xfrm>
        </p:spPr>
        <p:txBody>
          <a:bodyPr>
            <a:normAutofit/>
          </a:bodyPr>
          <a:lstStyle/>
          <a:p>
            <a:pPr algn="ctr"/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Творческий момент «Мой любимый мультфильм»</a:t>
            </a:r>
            <a:endParaRPr lang="ru-RU" sz="1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Users\admin\Desktop\ФОТОГРАФИИ\IMG-450105136687eef393d5575f480d6cf1-V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35356" y="949520"/>
            <a:ext cx="3580048" cy="5694190"/>
          </a:xfrm>
          <a:prstGeom prst="rect">
            <a:avLst/>
          </a:prstGeom>
          <a:noFill/>
        </p:spPr>
      </p:pic>
      <p:pic>
        <p:nvPicPr>
          <p:cNvPr id="3075" name="Picture 3" descr="C:\Users\admin\Desktop\ФОТОГРАФИИ\IMG-59b815c23c8688320365b6be7c1d84b8-V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2910" y="928670"/>
            <a:ext cx="3786214" cy="5737323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trips dir="l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0"/>
            <a:ext cx="8774270" cy="2928934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Голосование</a:t>
            </a:r>
            <a:br>
              <a:rPr lang="ru-RU" sz="2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по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созданию</a:t>
            </a:r>
            <a:br>
              <a:rPr lang="ru-RU" sz="2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мультфильма</a:t>
            </a:r>
            <a:br>
              <a:rPr lang="ru-RU" sz="2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«Сказка</a:t>
            </a:r>
            <a:br>
              <a:rPr lang="ru-RU" sz="2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о добром</a:t>
            </a:r>
            <a:br>
              <a:rPr lang="ru-RU" sz="2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мышонке»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C:\Users\admin\Desktop\Проект. Мышонок\IMG-bdc34b7d767710fbab14154ad56b12f1-V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00364" y="214290"/>
            <a:ext cx="5889666" cy="3312937"/>
          </a:xfrm>
          <a:prstGeom prst="rect">
            <a:avLst/>
          </a:prstGeom>
          <a:noFill/>
        </p:spPr>
      </p:pic>
      <p:pic>
        <p:nvPicPr>
          <p:cNvPr id="4099" name="Picture 3" descr="C:\Users\admin\Desktop\Проект. Мышонок\IMG-7e2271cc5cb5e1576e57cbcf02c27d22-V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3643314"/>
            <a:ext cx="5437268" cy="3058463"/>
          </a:xfrm>
          <a:prstGeom prst="rect">
            <a:avLst/>
          </a:prstGeom>
          <a:noFill/>
        </p:spPr>
      </p:pic>
      <p:pic>
        <p:nvPicPr>
          <p:cNvPr id="17410" name="Picture 2" descr="https://www.stost.ru/media/2019-11-25/noviy_god_krisi_2020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000760" y="4786298"/>
            <a:ext cx="2071702" cy="2071702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over dir="l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admin\Desktop\Проект. Мышонок\IMG-39fb29b73d74b23d694891b4fc148b9e-V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285728"/>
            <a:ext cx="4000528" cy="6326189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Родители с удовольствием откликнулись на идею</a:t>
            </a:r>
            <a:br>
              <a:rPr lang="ru-RU" sz="2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о создании проекта.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C:\Users\admin\Desktop\Проект. Мышонок\IMG-c967163c503a69f5998d0ed746f3343f-V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8688" y="1620708"/>
            <a:ext cx="8771030" cy="4933705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85918" y="457200"/>
            <a:ext cx="7202634" cy="841248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Работа по реализации общего замысла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 descr="C:\Users\admin\Desktop\Проект. Мышонок\IMG-7a3932c50a66d583421858cb4b8a0aef-V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1538" y="1285860"/>
            <a:ext cx="7072362" cy="5304272"/>
          </a:xfrm>
          <a:prstGeom prst="rect">
            <a:avLst/>
          </a:prstGeom>
          <a:noFill/>
        </p:spPr>
      </p:pic>
      <p:pic>
        <p:nvPicPr>
          <p:cNvPr id="4" name="Picture 2" descr="https://im0-tub-ru.yandex.net/i?id=6dbf004bf017deeeafe4bf28a174737c-l&amp;n=1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357222" y="0"/>
            <a:ext cx="2608145" cy="2608145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admin\Desktop\Проект. Мышонок\IMG-9e74a9b68198f5877afe51c5125d149d-V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1071546"/>
            <a:ext cx="8572592" cy="4822083"/>
          </a:xfrm>
          <a:prstGeom prst="rect">
            <a:avLst/>
          </a:prstGeom>
          <a:noFill/>
        </p:spPr>
      </p:pic>
      <p:pic>
        <p:nvPicPr>
          <p:cNvPr id="4" name="Picture 2" descr="https://im0-tub-ru.yandex.net/i?id=6dbf004bf017deeeafe4bf28a174737c-l&amp;n=1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428660" y="0"/>
            <a:ext cx="2250955" cy="2250955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2" val="136e563d245473c38835f555aa13b2e97b6bef9e"/>
</p:tagLst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453</TotalTime>
  <Words>104</Words>
  <Application>Microsoft Office PowerPoint</Application>
  <PresentationFormat>Экран (4:3)</PresentationFormat>
  <Paragraphs>22</Paragraphs>
  <Slides>21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Трек</vt:lpstr>
      <vt:lpstr>Муниципальное  дошкольное образовательное   учреждение  «Детский   сад   комбинированного  вида №1»</vt:lpstr>
      <vt:lpstr>Слайд 2</vt:lpstr>
      <vt:lpstr>Обсуждение предстоящего нового года, символа года и возможности реализации мультфильма совместно с ребятами .</vt:lpstr>
      <vt:lpstr>Творческий момент «Мой любимый мультфильм»</vt:lpstr>
      <vt:lpstr>Голосование по созданию мультфильма «Сказка о добром мышонке»</vt:lpstr>
      <vt:lpstr>Слайд 6</vt:lpstr>
      <vt:lpstr>Родители с удовольствием откликнулись на идею  о создании проекта.</vt:lpstr>
      <vt:lpstr>Работа по реализации общего замысла</vt:lpstr>
      <vt:lpstr>Слайд 9</vt:lpstr>
      <vt:lpstr>Слайд 10</vt:lpstr>
      <vt:lpstr>Слайд 11</vt:lpstr>
      <vt:lpstr>Слайд 12</vt:lpstr>
      <vt:lpstr>Слайд 13</vt:lpstr>
      <vt:lpstr>Слайд 14</vt:lpstr>
      <vt:lpstr>Запись голосов детей для озвучивания героев сказки</vt:lpstr>
      <vt:lpstr>Слайд 16</vt:lpstr>
      <vt:lpstr>Слайд 17</vt:lpstr>
      <vt:lpstr>Слайд 18</vt:lpstr>
      <vt:lpstr>Слайд 19</vt:lpstr>
      <vt:lpstr>Слайд 20</vt:lpstr>
      <vt:lpstr>Слайд 21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Антонина</dc:creator>
  <cp:lastModifiedBy>Windows User</cp:lastModifiedBy>
  <cp:revision>41</cp:revision>
  <dcterms:created xsi:type="dcterms:W3CDTF">2014-10-26T11:59:13Z</dcterms:created>
  <dcterms:modified xsi:type="dcterms:W3CDTF">2019-12-15T11:03:40Z</dcterms:modified>
</cp:coreProperties>
</file>